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8" r:id="rId10"/>
    <p:sldId id="262" r:id="rId11"/>
    <p:sldId id="263" r:id="rId12"/>
    <p:sldId id="264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AE94D-DBDF-4BF7-AB47-0704B44B3362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13D3A-5FBC-401A-95D7-6BF671A79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496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AE94D-DBDF-4BF7-AB47-0704B44B3362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13D3A-5FBC-401A-95D7-6BF671A79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397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AE94D-DBDF-4BF7-AB47-0704B44B3362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13D3A-5FBC-401A-95D7-6BF671A79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824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AE94D-DBDF-4BF7-AB47-0704B44B3362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13D3A-5FBC-401A-95D7-6BF671A79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0592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AE94D-DBDF-4BF7-AB47-0704B44B3362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13D3A-5FBC-401A-95D7-6BF671A79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6619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AE94D-DBDF-4BF7-AB47-0704B44B3362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13D3A-5FBC-401A-95D7-6BF671A79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7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AE94D-DBDF-4BF7-AB47-0704B44B3362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13D3A-5FBC-401A-95D7-6BF671A79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41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AE94D-DBDF-4BF7-AB47-0704B44B3362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13D3A-5FBC-401A-95D7-6BF671A79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33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AE94D-DBDF-4BF7-AB47-0704B44B3362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13D3A-5FBC-401A-95D7-6BF671A79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0390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AE94D-DBDF-4BF7-AB47-0704B44B3362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13D3A-5FBC-401A-95D7-6BF671A79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660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AE94D-DBDF-4BF7-AB47-0704B44B3362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13D3A-5FBC-401A-95D7-6BF671A79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536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AE94D-DBDF-4BF7-AB47-0704B44B3362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13D3A-5FBC-401A-95D7-6BF671A79B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625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604" y="5816251"/>
            <a:ext cx="59063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14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8BAC2D-ADBF-390D-92C2-B7ED6E618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39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343B67-4F37-C801-447F-5A09CF00B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90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4A5AA3-5CFC-421F-2B1B-BD8DAB381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59"/>
            <a:ext cx="12192000" cy="68460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CF7DA4-C702-1C79-3CFF-929128E2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805" y="3038419"/>
            <a:ext cx="2686425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89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" y="0"/>
            <a:ext cx="12160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4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94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96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93" y="1823489"/>
            <a:ext cx="885949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24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42" y="3930316"/>
            <a:ext cx="280738" cy="25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13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547" y="5951621"/>
            <a:ext cx="233340" cy="24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4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7052" y="6257841"/>
            <a:ext cx="647790" cy="60015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3157" y="5118141"/>
            <a:ext cx="647790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7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69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4"/>
            <a:ext cx="12192000" cy="68548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621" y="6020250"/>
            <a:ext cx="537411" cy="44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41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210" y="5258768"/>
            <a:ext cx="514422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96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740" y="5254252"/>
            <a:ext cx="657317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14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394" y="5657058"/>
            <a:ext cx="676369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46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246863"/>
            <a:ext cx="328863" cy="36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95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04" y="2763520"/>
            <a:ext cx="447716" cy="32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63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241" y="5838145"/>
            <a:ext cx="838317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5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699" y="4092219"/>
            <a:ext cx="543001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70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89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CA68CA-0BCA-6569-3B39-92101EDCC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7A17E6-8F43-1762-5DA8-4E8ED3304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778" y="4523827"/>
            <a:ext cx="781159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6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AA51C4-A1F1-E651-B28A-61E9BB4B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38"/>
            <a:ext cx="12192000" cy="68397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C31166-D199-B6B1-9A72-AD99D3B73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49" y="5481502"/>
            <a:ext cx="857370" cy="6001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B2B77E-DEDB-EC21-3A28-D046A3FE0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12" y="4938589"/>
            <a:ext cx="360622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20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590CB0-D68B-885F-1229-BEB8E1258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85119CE-3DC1-90BB-DFD3-F4806FC63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084" y="4206178"/>
            <a:ext cx="1476581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552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4264</TotalTime>
  <Words>0</Words>
  <Application>Microsoft Office PowerPoint</Application>
  <PresentationFormat>Широкоэкранный</PresentationFormat>
  <Paragraphs>0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Work</dc:creator>
  <cp:lastModifiedBy>Камолиддин Умаров</cp:lastModifiedBy>
  <cp:revision>7</cp:revision>
  <dcterms:created xsi:type="dcterms:W3CDTF">2024-02-23T05:52:14Z</dcterms:created>
  <dcterms:modified xsi:type="dcterms:W3CDTF">2024-02-26T05:20:01Z</dcterms:modified>
</cp:coreProperties>
</file>